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142" r:id="rId31"/>
    <p:sldId id="1079" r:id="rId32"/>
    <p:sldId id="1096" r:id="rId33"/>
    <p:sldId id="1097" r:id="rId34"/>
    <p:sldId id="1083" r:id="rId35"/>
    <p:sldId id="1084" r:id="rId36"/>
    <p:sldId id="1078" r:id="rId37"/>
    <p:sldId id="1091" r:id="rId38"/>
    <p:sldId id="1085" r:id="rId39"/>
    <p:sldId id="1052" r:id="rId40"/>
    <p:sldId id="1053" r:id="rId41"/>
    <p:sldId id="1054" r:id="rId42"/>
    <p:sldId id="1055" r:id="rId43"/>
    <p:sldId id="1056" r:id="rId44"/>
    <p:sldId id="1057" r:id="rId45"/>
    <p:sldId id="1063" r:id="rId46"/>
    <p:sldId id="1059" r:id="rId47"/>
    <p:sldId id="1060" r:id="rId48"/>
    <p:sldId id="1061" r:id="rId49"/>
    <p:sldId id="1107" r:id="rId50"/>
    <p:sldId id="1106" r:id="rId51"/>
    <p:sldId id="113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02"/>
            <a:ext cx="10567086" cy="48408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be discussed 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A64C-9171-C441-38EC-6DAC85ACF3C0}"/>
              </a:ext>
            </a:extLst>
          </p:cNvPr>
          <p:cNvSpPr/>
          <p:nvPr/>
        </p:nvSpPr>
        <p:spPr>
          <a:xfrm>
            <a:off x="1383957" y="5789141"/>
            <a:ext cx="4985951" cy="994718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(recall the definition on this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weighted in-sample error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earlier)</a:t>
                </a:r>
              </a:p>
              <a:p>
                <a:pPr lvl="2"/>
                <a:r>
                  <a:rPr lang="en-US" dirty="0"/>
                  <a:t>Approximately: Maximize (weighted) information gain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38239" cy="5032375"/>
              </a:xfrm>
              <a:blipFill>
                <a:blip r:embed="rId3"/>
                <a:stretch>
                  <a:fillRect l="-887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800" dirty="0"/>
                  <a:t>(based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D36ED4-D287-11AF-D909-01749F06F9AA}"/>
              </a:ext>
            </a:extLst>
          </p:cNvPr>
          <p:cNvSpPr/>
          <p:nvPr/>
        </p:nvSpPr>
        <p:spPr>
          <a:xfrm>
            <a:off x="838200" y="5220729"/>
            <a:ext cx="8614719" cy="1550773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39855</TotalTime>
  <Words>3160</Words>
  <Application>Microsoft Macintosh PowerPoint</Application>
  <PresentationFormat>Widescreen</PresentationFormat>
  <Paragraphs>546</Paragraphs>
  <Slides>51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 (based on g_t and D_t)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3627</cp:revision>
  <cp:lastPrinted>2020-02-13T16:58:38Z</cp:lastPrinted>
  <dcterms:created xsi:type="dcterms:W3CDTF">2017-08-24T15:35:37Z</dcterms:created>
  <dcterms:modified xsi:type="dcterms:W3CDTF">2022-10-29T20:16:42Z</dcterms:modified>
</cp:coreProperties>
</file>